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Oswald" panose="00000500000000000000" pitchFamily="2" charset="0"/>
      <p:regular r:id="rId7"/>
      <p:bold r:id="rId8"/>
    </p:embeddedFont>
    <p:embeddedFont>
      <p:font typeface="Oswald Medium" panose="00000600000000000000" pitchFamily="2" charset="0"/>
      <p:regular r:id="rId9"/>
      <p:bold r:id="rId1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64">
          <p15:clr>
            <a:srgbClr val="A4A3A4"/>
          </p15:clr>
        </p15:guide>
        <p15:guide id="2" pos="5328">
          <p15:clr>
            <a:srgbClr val="A4A3A4"/>
          </p15:clr>
        </p15:guide>
        <p15:guide id="3" pos="43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67"/>
      </p:cViewPr>
      <p:guideLst>
        <p:guide orient="horz" pos="264"/>
        <p:guide pos="5328"/>
        <p:guide pos="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f207a1da3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ff207a1da3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9164f26e6e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9164f26e6e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0c3158f8a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0c3158f8a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26a4ef593_1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7" name="Google Shape;77;g2826a4ef593_1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76825" y="4211075"/>
            <a:ext cx="8520600" cy="43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14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 </a:t>
            </a:r>
            <a:r>
              <a:rPr lang="en" sz="1400" b="1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BBDO</a:t>
            </a:r>
            <a:r>
              <a:rPr lang="en" sz="1400"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WEST AFRICA PRESENTATION | </a:t>
            </a:r>
            <a:r>
              <a:rPr lang="en" sz="1400" b="1">
                <a:solidFill>
                  <a:srgbClr val="F1C232"/>
                </a:solidFill>
                <a:latin typeface="Oswald"/>
                <a:ea typeface="Oswald"/>
                <a:cs typeface="Oswald"/>
                <a:sym typeface="Oswald"/>
              </a:rPr>
              <a:t>August 2023 </a:t>
            </a:r>
            <a:endParaRPr sz="1400" b="1">
              <a:solidFill>
                <a:srgbClr val="F1C23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87900" y="31389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OOH ADAPTATION</a:t>
            </a:r>
            <a:endParaRPr sz="23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549" y="-14100"/>
            <a:ext cx="92557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917875" y="63275"/>
            <a:ext cx="3264901" cy="337814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3100950" y="3138925"/>
            <a:ext cx="3944700" cy="53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NEW LOOK</a:t>
            </a:r>
            <a:endParaRPr sz="2300" dirty="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4683050" y="3110800"/>
            <a:ext cx="44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3743400" y="1743750"/>
            <a:ext cx="1657200" cy="1656000"/>
            <a:chOff x="385850" y="1659675"/>
            <a:chExt cx="1657200" cy="1656000"/>
          </a:xfrm>
        </p:grpSpPr>
        <p:pic>
          <p:nvPicPr>
            <p:cNvPr id="66" name="Google Shape;66;p14"/>
            <p:cNvPicPr preferRelativeResize="0"/>
            <p:nvPr/>
          </p:nvPicPr>
          <p:blipFill rotWithShape="1">
            <a:blip r:embed="rId3">
              <a:alphaModFix/>
            </a:blip>
            <a:srcRect t="-792" r="-3498" b="-4860"/>
            <a:stretch/>
          </p:blipFill>
          <p:spPr>
            <a:xfrm>
              <a:off x="385850" y="1659675"/>
              <a:ext cx="1657200" cy="1656000"/>
            </a:xfrm>
            <a:prstGeom prst="ellipse">
              <a:avLst/>
            </a:prstGeom>
            <a:noFill/>
            <a:ln w="28575" cap="flat" cmpd="sng">
              <a:solidFill>
                <a:srgbClr val="01CAC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67" name="Google Shape;67;p14"/>
            <p:cNvSpPr txBox="1"/>
            <p:nvPr/>
          </p:nvSpPr>
          <p:spPr>
            <a:xfrm>
              <a:off x="683475" y="2257300"/>
              <a:ext cx="1128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b="1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RADIO</a:t>
              </a:r>
              <a:endPara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‘30 SECS</a:t>
              </a:r>
              <a:endParaRPr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11975" y="-17575"/>
            <a:ext cx="9144000" cy="514847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73825" y="224600"/>
            <a:ext cx="64686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RADIO</a:t>
            </a:r>
            <a:endParaRPr b="1"/>
          </a:p>
        </p:txBody>
      </p:sp>
      <p:sp>
        <p:nvSpPr>
          <p:cNvPr id="74" name="Google Shape;74;p15"/>
          <p:cNvSpPr txBox="1"/>
          <p:nvPr/>
        </p:nvSpPr>
        <p:spPr>
          <a:xfrm>
            <a:off x="685800" y="844700"/>
            <a:ext cx="5165100" cy="48566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GUINNESS SMOOTH IN A NEW BOTTLE’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0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TITTLE: SMOOTH AND SOCIAL.BOND AND FREE</a:t>
            </a: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Guinness smooth just got a new designer shirt, and he’s ready to bond.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Come let build  bridges in social bond as Guinness smooth put up its new look. let bond together with </a:t>
            </a:r>
            <a:r>
              <a:rPr lang="en-US" sz="1200" b="1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Odumodu</a:t>
            </a: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black, Buju and Guinness smooth, Down the expression street a free perfume bar that delight you and enhances your confidence. Get inspire with the art and connect with life experiences with the art work right on the wall. Experience a side-by-side runway with legendary </a:t>
            </a:r>
            <a:r>
              <a:rPr lang="en-US" sz="1200" b="1" dirty="0" err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Odumodu</a:t>
            </a:r>
            <a:r>
              <a:rPr lang="en-US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black. Guinness smooth in a new look. I bet you’d love to bond and  free.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"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MNEMONIC: Guinness….Black Shines Brightest.</a:t>
            </a:r>
            <a:endParaRPr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0" y="1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211200" y="509375"/>
            <a:ext cx="32427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2141025" y="2125350"/>
            <a:ext cx="49662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THANK YOU</a:t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</Words>
  <Application>Microsoft Office PowerPoint</Application>
  <PresentationFormat>On-screen Show (16:9)</PresentationFormat>
  <Paragraphs>21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Oswald Medium</vt:lpstr>
      <vt:lpstr>Oswald</vt:lpstr>
      <vt:lpstr>Arial</vt:lpstr>
      <vt:lpstr>Simple Light</vt:lpstr>
      <vt:lpstr>A BBDO WEST AFRICA PRESENTATION | August 2023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USER</cp:lastModifiedBy>
  <cp:revision>2</cp:revision>
  <dcterms:modified xsi:type="dcterms:W3CDTF">2024-12-16T19:08:51Z</dcterms:modified>
</cp:coreProperties>
</file>